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67"/>
  </p:notesMasterIdLst>
  <p:sldIdLst>
    <p:sldId id="256" r:id="rId2"/>
    <p:sldId id="258" r:id="rId3"/>
    <p:sldId id="259" r:id="rId4"/>
    <p:sldId id="262" r:id="rId5"/>
    <p:sldId id="261" r:id="rId6"/>
    <p:sldId id="260" r:id="rId7"/>
    <p:sldId id="265" r:id="rId8"/>
    <p:sldId id="266" r:id="rId9"/>
    <p:sldId id="267" r:id="rId10"/>
    <p:sldId id="269" r:id="rId11"/>
    <p:sldId id="277" r:id="rId12"/>
    <p:sldId id="274" r:id="rId13"/>
    <p:sldId id="313" r:id="rId14"/>
    <p:sldId id="270" r:id="rId15"/>
    <p:sldId id="272" r:id="rId16"/>
    <p:sldId id="273" r:id="rId17"/>
    <p:sldId id="278" r:id="rId18"/>
    <p:sldId id="311" r:id="rId19"/>
    <p:sldId id="319" r:id="rId20"/>
    <p:sldId id="330" r:id="rId21"/>
    <p:sldId id="331" r:id="rId22"/>
    <p:sldId id="333" r:id="rId23"/>
    <p:sldId id="320" r:id="rId24"/>
    <p:sldId id="279" r:id="rId25"/>
    <p:sldId id="280" r:id="rId26"/>
    <p:sldId id="281" r:id="rId27"/>
    <p:sldId id="282" r:id="rId28"/>
    <p:sldId id="283" r:id="rId29"/>
    <p:sldId id="285" r:id="rId30"/>
    <p:sldId id="287" r:id="rId31"/>
    <p:sldId id="288" r:id="rId32"/>
    <p:sldId id="289" r:id="rId33"/>
    <p:sldId id="290" r:id="rId34"/>
    <p:sldId id="291" r:id="rId35"/>
    <p:sldId id="292" r:id="rId36"/>
    <p:sldId id="312" r:id="rId37"/>
    <p:sldId id="314" r:id="rId38"/>
    <p:sldId id="317" r:id="rId39"/>
    <p:sldId id="315" r:id="rId40"/>
    <p:sldId id="316" r:id="rId41"/>
    <p:sldId id="318" r:id="rId42"/>
    <p:sldId id="321" r:id="rId43"/>
    <p:sldId id="322" r:id="rId44"/>
    <p:sldId id="323" r:id="rId45"/>
    <p:sldId id="324" r:id="rId46"/>
    <p:sldId id="325" r:id="rId47"/>
    <p:sldId id="326" r:id="rId48"/>
    <p:sldId id="327" r:id="rId49"/>
    <p:sldId id="328" r:id="rId50"/>
    <p:sldId id="334" r:id="rId51"/>
    <p:sldId id="329" r:id="rId52"/>
    <p:sldId id="332" r:id="rId53"/>
    <p:sldId id="335" r:id="rId54"/>
    <p:sldId id="336" r:id="rId55"/>
    <p:sldId id="337" r:id="rId56"/>
    <p:sldId id="338" r:id="rId57"/>
    <p:sldId id="339" r:id="rId58"/>
    <p:sldId id="340" r:id="rId59"/>
    <p:sldId id="341" r:id="rId60"/>
    <p:sldId id="342" r:id="rId61"/>
    <p:sldId id="343" r:id="rId62"/>
    <p:sldId id="344" r:id="rId63"/>
    <p:sldId id="345" r:id="rId64"/>
    <p:sldId id="346" r:id="rId65"/>
    <p:sldId id="347" r:id="rId6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526DE22A-1121-45CC-82BB-BBDC8BB8E2D1}">
          <p14:sldIdLst>
            <p14:sldId id="256"/>
            <p14:sldId id="258"/>
            <p14:sldId id="259"/>
            <p14:sldId id="262"/>
            <p14:sldId id="261"/>
            <p14:sldId id="260"/>
            <p14:sldId id="265"/>
            <p14:sldId id="266"/>
            <p14:sldId id="267"/>
            <p14:sldId id="269"/>
            <p14:sldId id="277"/>
            <p14:sldId id="274"/>
            <p14:sldId id="313"/>
            <p14:sldId id="270"/>
            <p14:sldId id="272"/>
            <p14:sldId id="273"/>
            <p14:sldId id="278"/>
            <p14:sldId id="311"/>
            <p14:sldId id="319"/>
            <p14:sldId id="330"/>
            <p14:sldId id="331"/>
            <p14:sldId id="333"/>
            <p14:sldId id="320"/>
            <p14:sldId id="279"/>
            <p14:sldId id="280"/>
            <p14:sldId id="281"/>
            <p14:sldId id="282"/>
            <p14:sldId id="283"/>
            <p14:sldId id="285"/>
            <p14:sldId id="287"/>
            <p14:sldId id="288"/>
            <p14:sldId id="289"/>
            <p14:sldId id="290"/>
            <p14:sldId id="291"/>
            <p14:sldId id="292"/>
            <p14:sldId id="312"/>
            <p14:sldId id="314"/>
            <p14:sldId id="317"/>
            <p14:sldId id="315"/>
            <p14:sldId id="316"/>
            <p14:sldId id="318"/>
            <p14:sldId id="321"/>
            <p14:sldId id="322"/>
            <p14:sldId id="323"/>
            <p14:sldId id="324"/>
            <p14:sldId id="325"/>
            <p14:sldId id="326"/>
            <p14:sldId id="327"/>
            <p14:sldId id="328"/>
            <p14:sldId id="334"/>
            <p14:sldId id="329"/>
            <p14:sldId id="332"/>
            <p14:sldId id="335"/>
            <p14:sldId id="336"/>
            <p14:sldId id="337"/>
            <p14:sldId id="338"/>
            <p14:sldId id="339"/>
            <p14:sldId id="340"/>
            <p14:sldId id="341"/>
            <p14:sldId id="342"/>
            <p14:sldId id="343"/>
            <p14:sldId id="344"/>
            <p14:sldId id="345"/>
            <p14:sldId id="346"/>
            <p14:sldId id="347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84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3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2A45EF-806C-4D36-BBE2-114FCF439EDE}" type="datetimeFigureOut">
              <a:rPr lang="ru-RU" smtClean="0"/>
              <a:t>28.02.2024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75CE3D-D264-49AA-AA1B-8D5847350B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24317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75CE3D-D264-49AA-AA1B-8D5847350B14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89481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21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89952" y="1016990"/>
            <a:ext cx="7179733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90600" y="1009650"/>
            <a:ext cx="7179733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21" y="702069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855433" y="749720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6" y="5357592"/>
            <a:ext cx="1213821" cy="365125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28.02.2024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044" y="5357592"/>
            <a:ext cx="5034845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930" y="5357592"/>
            <a:ext cx="554023" cy="365125"/>
          </a:xfrm>
        </p:spPr>
        <p:txBody>
          <a:bodyPr/>
          <a:lstStyle>
            <a:lvl1pPr algn="ctr"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circle/>
      </p:transition>
    </mc:Choice>
    <mc:Fallback xmlns="">
      <p:transition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circle/>
      </p:transition>
    </mc:Choice>
    <mc:Fallback xmlns="">
      <p:transition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925690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21" y="1106312"/>
            <a:ext cx="5178779" cy="440266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circle/>
      </p:transition>
    </mc:Choice>
    <mc:Fallback xmlns="">
      <p:transition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circle/>
      </p:transition>
    </mc:Choice>
    <mc:Fallback xmlns="">
      <p:transition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79" y="2239430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67" y="3725334"/>
            <a:ext cx="6231467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circle/>
      </p:transition>
    </mc:Choice>
    <mc:Fallback xmlns="">
      <p:transition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circle/>
      </p:transition>
    </mc:Choice>
    <mc:Fallback xmlns="">
      <p:transition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69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28.02.2024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circle/>
      </p:transition>
    </mc:Choice>
    <mc:Fallback xmlns="">
      <p:transition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28.02.2024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circle/>
      </p:transition>
    </mc:Choice>
    <mc:Fallback xmlns="">
      <p:transition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28.02.2024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circle/>
      </p:transition>
    </mc:Choice>
    <mc:Fallback xmlns="">
      <p:transition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60000">
            <a:off x="4471416" y="603504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21540000">
            <a:off x="749808" y="576072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042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1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5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698" y="5885672"/>
            <a:ext cx="1213821" cy="365125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28.02.2024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54" y="5829261"/>
            <a:ext cx="3522607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313" y="5896961"/>
            <a:ext cx="554023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circle/>
      </p:transition>
    </mc:Choice>
    <mc:Fallback xmlns="">
      <p:transition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5058" y="575769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rot="60000">
            <a:off x="4464768" y="603920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15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6" y="5888737"/>
            <a:ext cx="1213821" cy="365125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28.02.2024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69" y="5831037"/>
            <a:ext cx="3319043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089" y="5900026"/>
            <a:ext cx="554023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circle/>
      </p:transition>
    </mc:Choice>
    <mc:Fallback xmlns="">
      <p:transition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50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31520" y="575310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31520" y="576072"/>
            <a:ext cx="7696200" cy="571500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35684">
            <a:off x="543741" y="273091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96196">
            <a:off x="8115079" y="298163"/>
            <a:ext cx="566928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0" y="2119257"/>
            <a:ext cx="6196405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B4C71EC6-210F-42DE-9C53-41977AD35B3D}" type="datetimeFigureOut">
              <a:rPr lang="ru-RU" smtClean="0"/>
              <a:t>28.02.2024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4="http://schemas.microsoft.com/office/powerpoint/2010/main">
    <mc:Choice Requires="p14">
      <p:transition p14:dur="250">
        <p:circle/>
      </p:transition>
    </mc:Choice>
    <mc:Fallback xmlns="">
      <p:transition>
        <p:circl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Тыва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ча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«Баг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адар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хевири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МБОУ СОШ ИМ.Ш.Ч.САТ С.ЧАА-ХОЛЬ</a:t>
            </a:r>
          </a:p>
          <a:p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Доктугу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Алдын-оол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Чаш-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оолович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060484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8364">
        <p:circle/>
      </p:transition>
    </mc:Choice>
    <mc:Fallback>
      <p:transition advClick="0" advTm="8364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773" y="626694"/>
            <a:ext cx="4206033" cy="5610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 descr="C:\Users\Пользователь\Desktop\Документы Доктугу Алдын-оол Чаш-оолович\IMG_20210323_142052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8" t="10753" r="4947"/>
          <a:stretch/>
        </p:blipFill>
        <p:spPr bwMode="auto">
          <a:xfrm>
            <a:off x="4853136" y="626694"/>
            <a:ext cx="3600400" cy="56826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471904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1902">
        <p:circle/>
      </p:transition>
    </mc:Choice>
    <mc:Fallback>
      <p:transition advTm="11902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C:\Users\Пользователь\Desktop\херек чурук\IMG_20210129_214034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620688"/>
            <a:ext cx="6912768" cy="56166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81230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4873">
        <p:circle/>
      </p:transition>
    </mc:Choice>
    <mc:Fallback>
      <p:transition advTm="4873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Багнын</a:t>
            </a:r>
            <a:r>
              <a:rPr lang="ru-RU" dirty="0" smtClean="0"/>
              <a:t> </a:t>
            </a:r>
            <a:r>
              <a:rPr lang="ru-RU" dirty="0" err="1" smtClean="0"/>
              <a:t>хемчээли</a:t>
            </a:r>
            <a:r>
              <a:rPr lang="ru-RU" dirty="0" smtClean="0"/>
              <a:t>, </a:t>
            </a:r>
            <a:r>
              <a:rPr lang="ru-RU" dirty="0" err="1" smtClean="0"/>
              <a:t>дензизи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63040" y="2119257"/>
            <a:ext cx="6565344" cy="3603812"/>
          </a:xfrm>
        </p:spPr>
        <p:txBody>
          <a:bodyPr>
            <a:normAutofit/>
          </a:bodyPr>
          <a:lstStyle/>
          <a:p>
            <a:r>
              <a:rPr lang="ru-RU" sz="4000" dirty="0" smtClean="0"/>
              <a:t>Баг – </a:t>
            </a:r>
            <a:r>
              <a:rPr lang="ru-RU" sz="4000" dirty="0" err="1" smtClean="0"/>
              <a:t>тогэрии</a:t>
            </a:r>
            <a:r>
              <a:rPr lang="ru-RU" sz="4000" dirty="0" smtClean="0"/>
              <a:t> 12-14см. </a:t>
            </a:r>
            <a:r>
              <a:rPr lang="ru-RU" sz="4000" dirty="0" err="1" smtClean="0"/>
              <a:t>Дензизи</a:t>
            </a:r>
            <a:r>
              <a:rPr lang="ru-RU" sz="4000" dirty="0" smtClean="0"/>
              <a:t> 250-400гр</a:t>
            </a:r>
          </a:p>
          <a:p>
            <a:r>
              <a:rPr lang="ru-RU" sz="4000" dirty="0" err="1" smtClean="0"/>
              <a:t>Борбаанды</a:t>
            </a:r>
            <a:r>
              <a:rPr lang="ru-RU" sz="4000" dirty="0" smtClean="0"/>
              <a:t> - </a:t>
            </a:r>
            <a:r>
              <a:rPr lang="ru-RU" sz="4000" dirty="0" err="1"/>
              <a:t>тогэрии</a:t>
            </a:r>
            <a:r>
              <a:rPr lang="ru-RU" sz="4000" dirty="0"/>
              <a:t> 12-14см. </a:t>
            </a:r>
            <a:r>
              <a:rPr lang="ru-RU" sz="4000" dirty="0" err="1" smtClean="0"/>
              <a:t>Дензизи</a:t>
            </a:r>
            <a:r>
              <a:rPr lang="ru-RU" sz="4000" dirty="0" smtClean="0"/>
              <a:t>  - 100гр.</a:t>
            </a:r>
          </a:p>
        </p:txBody>
      </p:sp>
    </p:spTree>
    <p:extLst>
      <p:ext uri="{BB962C8B-B14F-4D97-AF65-F5344CB8AC3E}">
        <p14:creationId xmlns:p14="http://schemas.microsoft.com/office/powerpoint/2010/main" val="80433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4297">
        <p:circle/>
      </p:transition>
    </mc:Choice>
    <mc:Fallback>
      <p:transition advTm="14297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C:\Users\Пользователь\AppData\Local\Microsoft\Windows\Temporary Internet Files\Content.Word\IMG-e024c7d928a84e635b110dc6042ba673-V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676455" cy="60486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67547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9330">
        <p:circle/>
      </p:transition>
    </mc:Choice>
    <mc:Fallback>
      <p:transition advTm="933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C:\Users\Пользователь\Desktop\херек чурук\IMG_20210214_215050_493.jpg"/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31"/>
          <a:stretch/>
        </p:blipFill>
        <p:spPr bwMode="auto">
          <a:xfrm>
            <a:off x="1331640" y="692696"/>
            <a:ext cx="6696744" cy="547260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748652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7005">
        <p:circle/>
      </p:transition>
    </mc:Choice>
    <mc:Fallback>
      <p:transition advTm="7005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Бирги</a:t>
            </a:r>
            <a:r>
              <a:rPr lang="ru-RU" dirty="0" smtClean="0"/>
              <a:t> </a:t>
            </a:r>
            <a:r>
              <a:rPr lang="ru-RU" dirty="0" err="1" smtClean="0"/>
              <a:t>оореникчилер</a:t>
            </a:r>
            <a:endParaRPr lang="ru-RU" dirty="0"/>
          </a:p>
        </p:txBody>
      </p:sp>
      <p:pic>
        <p:nvPicPr>
          <p:cNvPr id="4" name="Объект 3" descr="C:\Users\Пользователь\Desktop\херек чурук\IMG_20210423_104939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700808"/>
            <a:ext cx="6696744" cy="41764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86542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7206">
        <p:circle/>
      </p:transition>
    </mc:Choice>
    <mc:Fallback>
      <p:transition advTm="7206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Шолдун</a:t>
            </a:r>
            <a:r>
              <a:rPr lang="ru-RU" dirty="0" smtClean="0"/>
              <a:t> </a:t>
            </a:r>
            <a:r>
              <a:rPr lang="ru-RU" dirty="0" err="1" smtClean="0"/>
              <a:t>хемчээли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4000" dirty="0" err="1" smtClean="0"/>
              <a:t>Элээди</a:t>
            </a:r>
            <a:r>
              <a:rPr lang="ru-RU" sz="4000" dirty="0" smtClean="0"/>
              <a:t> </a:t>
            </a:r>
            <a:r>
              <a:rPr lang="ru-RU" sz="4000" dirty="0" err="1" smtClean="0"/>
              <a:t>уруглар</a:t>
            </a:r>
            <a:r>
              <a:rPr lang="ru-RU" sz="4000" dirty="0" smtClean="0"/>
              <a:t>- 18м.</a:t>
            </a:r>
          </a:p>
          <a:p>
            <a:r>
              <a:rPr lang="ru-RU" sz="4000" dirty="0" err="1" smtClean="0"/>
              <a:t>Элээди</a:t>
            </a:r>
            <a:r>
              <a:rPr lang="ru-RU" sz="4000" dirty="0" smtClean="0"/>
              <a:t> </a:t>
            </a:r>
            <a:r>
              <a:rPr lang="ru-RU" sz="4000" dirty="0" err="1" smtClean="0"/>
              <a:t>оолдар</a:t>
            </a:r>
            <a:r>
              <a:rPr lang="ru-RU" sz="4000" dirty="0" smtClean="0"/>
              <a:t> – 22м.</a:t>
            </a:r>
          </a:p>
          <a:p>
            <a:r>
              <a:rPr lang="ru-RU" sz="4000" dirty="0" smtClean="0"/>
              <a:t>Эр улус – 40м. Баг </a:t>
            </a:r>
            <a:r>
              <a:rPr lang="ru-RU" sz="4000" dirty="0" err="1" smtClean="0"/>
              <a:t>адар</a:t>
            </a:r>
            <a:endParaRPr lang="ru-RU" sz="4000" dirty="0" smtClean="0"/>
          </a:p>
          <a:p>
            <a:r>
              <a:rPr lang="ru-RU" sz="4000" dirty="0" err="1" smtClean="0"/>
              <a:t>Кыс</a:t>
            </a:r>
            <a:r>
              <a:rPr lang="ru-RU" sz="4000" dirty="0" smtClean="0"/>
              <a:t> улус – 40м. </a:t>
            </a:r>
            <a:r>
              <a:rPr lang="ru-RU" sz="4000" dirty="0" err="1" smtClean="0"/>
              <a:t>Борбаанды</a:t>
            </a:r>
            <a:r>
              <a:rPr lang="ru-RU" sz="4000" dirty="0" smtClean="0"/>
              <a:t> </a:t>
            </a:r>
            <a:r>
              <a:rPr lang="ru-RU" sz="4000" dirty="0" err="1" smtClean="0"/>
              <a:t>адар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14042274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7982">
        <p:circle/>
      </p:transition>
    </mc:Choice>
    <mc:Fallback>
      <p:transition advTm="17982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 smtClean="0"/>
              <a:t>Одемик</a:t>
            </a:r>
            <a:r>
              <a:rPr lang="ru-RU" dirty="0" smtClean="0"/>
              <a:t>- </a:t>
            </a:r>
            <a:r>
              <a:rPr lang="ru-RU" dirty="0" err="1" smtClean="0"/>
              <a:t>багларнын</a:t>
            </a:r>
            <a:r>
              <a:rPr lang="ru-RU" dirty="0" smtClean="0"/>
              <a:t> </a:t>
            </a:r>
            <a:r>
              <a:rPr lang="ru-RU" dirty="0" err="1" smtClean="0"/>
              <a:t>кызыгаары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4000" dirty="0" err="1" smtClean="0"/>
              <a:t>Одемиктин</a:t>
            </a:r>
            <a:r>
              <a:rPr lang="ru-RU" sz="4000" dirty="0" smtClean="0"/>
              <a:t> </a:t>
            </a:r>
            <a:r>
              <a:rPr lang="ru-RU" sz="4000" dirty="0" err="1" smtClean="0"/>
              <a:t>бедии</a:t>
            </a:r>
            <a:r>
              <a:rPr lang="ru-RU" sz="4000" dirty="0" smtClean="0"/>
              <a:t> 15см.</a:t>
            </a:r>
          </a:p>
          <a:p>
            <a:r>
              <a:rPr lang="ru-RU" sz="4000" dirty="0" err="1" smtClean="0"/>
              <a:t>Ийи</a:t>
            </a:r>
            <a:r>
              <a:rPr lang="ru-RU" sz="4000" dirty="0" smtClean="0"/>
              <a:t> </a:t>
            </a:r>
            <a:r>
              <a:rPr lang="ru-RU" sz="4000" dirty="0" err="1" smtClean="0"/>
              <a:t>одемик</a:t>
            </a:r>
            <a:r>
              <a:rPr lang="ru-RU" sz="4000" dirty="0" smtClean="0"/>
              <a:t> </a:t>
            </a:r>
            <a:r>
              <a:rPr lang="ru-RU" sz="4000" dirty="0" err="1" smtClean="0"/>
              <a:t>аразы</a:t>
            </a:r>
            <a:r>
              <a:rPr lang="ru-RU" sz="4000" dirty="0" smtClean="0"/>
              <a:t> 6м.</a:t>
            </a:r>
          </a:p>
          <a:p>
            <a:r>
              <a:rPr lang="ru-RU" sz="4000" dirty="0" err="1" smtClean="0"/>
              <a:t>Баглар</a:t>
            </a:r>
            <a:r>
              <a:rPr lang="ru-RU" sz="4000" dirty="0" smtClean="0"/>
              <a:t> </a:t>
            </a:r>
            <a:r>
              <a:rPr lang="ru-RU" sz="4000" dirty="0" err="1" smtClean="0"/>
              <a:t>одемиктен</a:t>
            </a:r>
            <a:r>
              <a:rPr lang="ru-RU" sz="4000" dirty="0" smtClean="0"/>
              <a:t> 3м. </a:t>
            </a:r>
            <a:r>
              <a:rPr lang="ru-RU" sz="4000" dirty="0" err="1" smtClean="0"/>
              <a:t>чыдар</a:t>
            </a:r>
            <a:r>
              <a:rPr lang="ru-RU" sz="4000" dirty="0" smtClean="0"/>
              <a:t>.</a:t>
            </a:r>
          </a:p>
          <a:p>
            <a:r>
              <a:rPr lang="ru-RU" sz="4000" dirty="0" err="1" smtClean="0"/>
              <a:t>Одемике</a:t>
            </a:r>
            <a:r>
              <a:rPr lang="ru-RU" sz="4000" dirty="0" smtClean="0"/>
              <a:t> 17 баг </a:t>
            </a:r>
            <a:r>
              <a:rPr lang="ru-RU" sz="4000" dirty="0" err="1" smtClean="0"/>
              <a:t>турар</a:t>
            </a:r>
            <a:r>
              <a:rPr lang="ru-RU" sz="4000" dirty="0" smtClean="0"/>
              <a:t>.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18503539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8820">
        <p:circle/>
      </p:transition>
    </mc:Choice>
    <mc:Fallback>
      <p:transition advTm="1882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шыгаары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34"/>
          <a:stretch/>
        </p:blipFill>
        <p:spPr bwMode="auto">
          <a:xfrm>
            <a:off x="1619672" y="2086707"/>
            <a:ext cx="5418137" cy="3910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30585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6496">
        <p:circle/>
      </p:transition>
    </mc:Choice>
    <mc:Fallback>
      <p:transition advTm="16496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546" y="1196752"/>
            <a:ext cx="7295256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0791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6474">
        <p:circle/>
      </p:transition>
    </mc:Choice>
    <mc:Fallback>
      <p:transition advTm="6474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Тыва топ- «</a:t>
            </a:r>
            <a:r>
              <a:rPr lang="ru-RU" dirty="0" err="1" smtClean="0"/>
              <a:t>Ча</a:t>
            </a:r>
            <a:r>
              <a:rPr lang="ru-RU" dirty="0" smtClean="0"/>
              <a:t>» КПК 26.12.19</a:t>
            </a:r>
            <a:endParaRPr lang="ru-RU" dirty="0"/>
          </a:p>
        </p:txBody>
      </p:sp>
      <p:pic>
        <p:nvPicPr>
          <p:cNvPr id="4" name="Объект 3" descr="C:\Users\Пользователь\Desktop\херек чурук\IMG-48ed5f6853ba952b113360fde4a92f97-Vjpg.0.jpg"/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44" b="40788"/>
          <a:stretch/>
        </p:blipFill>
        <p:spPr bwMode="auto">
          <a:xfrm>
            <a:off x="1043608" y="1844824"/>
            <a:ext cx="7056784" cy="439248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463566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9592">
        <p:circle/>
      </p:transition>
    </mc:Choice>
    <mc:Fallback>
      <p:transition advTm="9592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C:\Users\Пользователь\AppData\Local\Microsoft\Windows\Temporary Internet Files\Content.Word\IMG_20230608_134255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548680"/>
            <a:ext cx="6552728" cy="56166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81055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9426">
        <p:circle/>
      </p:transition>
    </mc:Choice>
    <mc:Fallback>
      <p:transition advTm="9426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C:\Users\Пользователь\AppData\Local\Microsoft\Windows\Temporary Internet Files\Content.Word\IMG_20230618_130544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04664"/>
            <a:ext cx="8316416" cy="560630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972666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6440">
        <p:circle/>
      </p:transition>
    </mc:Choice>
    <mc:Fallback>
      <p:transition advTm="644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C:\Users\Пользователь\AppData\Local\Microsoft\Windows\Temporary Internet Files\Content.Word\IMG-4a6abe9ca02ddfd2008f1dcca044f38b-V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052736"/>
            <a:ext cx="7860853" cy="46110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8986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7760">
        <p:circle/>
      </p:transition>
    </mc:Choice>
    <mc:Fallback>
      <p:transition advTm="776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548680"/>
            <a:ext cx="5722937" cy="5722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95807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5415">
        <p:circle/>
      </p:transition>
    </mc:Choice>
    <mc:Fallback>
      <p:transition advTm="5415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Субедей</a:t>
            </a:r>
            <a:r>
              <a:rPr lang="ru-RU" dirty="0" smtClean="0"/>
              <a:t> - 2023</a:t>
            </a:r>
            <a:endParaRPr lang="ru-RU" dirty="0"/>
          </a:p>
        </p:txBody>
      </p:sp>
      <p:pic>
        <p:nvPicPr>
          <p:cNvPr id="4" name="Объект 3" descr="C:\Users\Пользователь\AppData\Local\Microsoft\Windows\Temporary Internet Files\Content.Word\IMG_20230708_120943_1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060848"/>
            <a:ext cx="3328094" cy="3603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Пользователь\AppData\Local\Microsoft\Windows\Temporary Internet Files\Content.Word\IMG_20230708_12053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073497"/>
            <a:ext cx="3315852" cy="35283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24854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7221">
        <p:circle/>
      </p:transition>
    </mc:Choice>
    <mc:Fallback>
      <p:transition advTm="7221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548679"/>
            <a:ext cx="5184576" cy="5710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54609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6112">
        <p:circle/>
      </p:transition>
    </mc:Choice>
    <mc:Fallback>
      <p:transition advTm="6112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548680"/>
            <a:ext cx="4069557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0102" y="620688"/>
            <a:ext cx="3538321" cy="568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10152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5802">
        <p:circle/>
      </p:transition>
    </mc:Choice>
    <mc:Fallback>
      <p:transition advTm="5802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548680"/>
            <a:ext cx="3971156" cy="568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63" b="-1"/>
          <a:stretch/>
        </p:blipFill>
        <p:spPr bwMode="auto">
          <a:xfrm>
            <a:off x="4726732" y="548680"/>
            <a:ext cx="3717925" cy="5611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90449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6162">
        <p:circle/>
      </p:transition>
    </mc:Choice>
    <mc:Fallback>
      <p:transition advTm="6162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764704"/>
            <a:ext cx="7344816" cy="5288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07175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6106">
        <p:circle/>
      </p:transition>
    </mc:Choice>
    <mc:Fallback>
      <p:transition advTm="6106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548680"/>
            <a:ext cx="7704856" cy="5688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36108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5326">
        <p:circle/>
      </p:transition>
    </mc:Choice>
    <mc:Fallback>
      <p:transition advTm="5326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9383" y="836713"/>
            <a:ext cx="6965245" cy="1080120"/>
          </a:xfrm>
        </p:spPr>
        <p:txBody>
          <a:bodyPr/>
          <a:lstStyle/>
          <a:p>
            <a:r>
              <a:rPr lang="ru-RU" dirty="0" err="1" smtClean="0"/>
              <a:t>Бирги</a:t>
            </a:r>
            <a:r>
              <a:rPr lang="ru-RU" dirty="0" smtClean="0"/>
              <a:t> </a:t>
            </a:r>
            <a:r>
              <a:rPr lang="ru-RU" dirty="0" err="1" smtClean="0"/>
              <a:t>кылган</a:t>
            </a:r>
            <a:r>
              <a:rPr lang="ru-RU" dirty="0" smtClean="0"/>
              <a:t> </a:t>
            </a:r>
            <a:r>
              <a:rPr lang="ru-RU" dirty="0" err="1" smtClean="0"/>
              <a:t>ча</a:t>
            </a:r>
            <a:endParaRPr lang="ru-RU" dirty="0"/>
          </a:p>
        </p:txBody>
      </p:sp>
      <p:pic>
        <p:nvPicPr>
          <p:cNvPr id="6" name="Рисунок 5" descr="C:\Users\Пользователь\Desktop\херек чурук\IMG-45c5093d81c9b43a688d16b71421b345jpg.0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8670"/>
          <a:stretch/>
        </p:blipFill>
        <p:spPr bwMode="auto">
          <a:xfrm>
            <a:off x="4918466" y="1916832"/>
            <a:ext cx="3127424" cy="432212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Объект 3" descr="C:\Users\Пользователь\Desktop\херек чурук\IMG-b34bf40d03b23e48abdc9ecc57337782-Vjpg.0.jpg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01" t="12742" r="-3757" b="5681"/>
          <a:stretch/>
        </p:blipFill>
        <p:spPr bwMode="auto">
          <a:xfrm>
            <a:off x="1030034" y="1916832"/>
            <a:ext cx="3888432" cy="424929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77458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21500">
        <p:circle/>
      </p:transition>
    </mc:Choice>
    <mc:Fallback>
      <p:transition advTm="215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Бирги</a:t>
            </a:r>
            <a:r>
              <a:rPr lang="ru-RU" dirty="0" smtClean="0"/>
              <a:t> чемпион </a:t>
            </a:r>
            <a:r>
              <a:rPr lang="ru-RU" dirty="0" err="1" smtClean="0"/>
              <a:t>болганым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03" b="13572"/>
          <a:stretch/>
        </p:blipFill>
        <p:spPr bwMode="auto">
          <a:xfrm>
            <a:off x="1142161" y="1844824"/>
            <a:ext cx="7128395" cy="4489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1520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6672">
        <p:circle/>
      </p:transition>
    </mc:Choice>
    <mc:Fallback>
      <p:transition advTm="6672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00" t="8547" r="20405" b="2334"/>
          <a:stretch/>
        </p:blipFill>
        <p:spPr bwMode="auto">
          <a:xfrm>
            <a:off x="755576" y="620688"/>
            <a:ext cx="7532101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57825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6100">
        <p:circle/>
      </p:transition>
    </mc:Choice>
    <mc:Fallback>
      <p:transition advTm="61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Даг</a:t>
            </a:r>
            <a:r>
              <a:rPr lang="ru-RU" dirty="0" smtClean="0"/>
              <a:t> Алтай- </a:t>
            </a:r>
            <a:r>
              <a:rPr lang="ru-RU" dirty="0" err="1" smtClean="0"/>
              <a:t>улаган</a:t>
            </a:r>
            <a:r>
              <a:rPr lang="ru-RU" dirty="0" smtClean="0"/>
              <a:t> район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6" t="43612"/>
          <a:stretch/>
        </p:blipFill>
        <p:spPr bwMode="auto">
          <a:xfrm>
            <a:off x="2123728" y="2090279"/>
            <a:ext cx="4752528" cy="4027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04896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7595">
        <p:circle/>
      </p:transition>
    </mc:Choice>
    <mc:Fallback>
      <p:transition advTm="7595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47" b="20522"/>
          <a:stretch/>
        </p:blipFill>
        <p:spPr bwMode="auto">
          <a:xfrm>
            <a:off x="971600" y="692696"/>
            <a:ext cx="7490629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63078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6209">
        <p:circle/>
      </p:transition>
    </mc:Choice>
    <mc:Fallback>
      <p:transition advTm="6209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14" t="13448" r="2414" b="13356"/>
          <a:stretch/>
        </p:blipFill>
        <p:spPr bwMode="auto">
          <a:xfrm>
            <a:off x="1619672" y="574431"/>
            <a:ext cx="5760640" cy="5627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46785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0978">
        <p:circle/>
      </p:transition>
    </mc:Choice>
    <mc:Fallback>
      <p:transition advTm="10978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94" b="9341"/>
          <a:stretch/>
        </p:blipFill>
        <p:spPr bwMode="auto">
          <a:xfrm>
            <a:off x="534507" y="644769"/>
            <a:ext cx="10081120" cy="5720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11224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7226">
        <p:circle/>
      </p:transition>
    </mc:Choice>
    <mc:Fallback>
      <p:transition advTm="7226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Чыраа-Бажы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99" b="11858"/>
          <a:stretch/>
        </p:blipFill>
        <p:spPr bwMode="auto">
          <a:xfrm>
            <a:off x="611560" y="1969477"/>
            <a:ext cx="7767803" cy="4232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45077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7745">
        <p:circle/>
      </p:transition>
    </mc:Choice>
    <mc:Fallback>
      <p:transition advTm="7745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Монгун</a:t>
            </a:r>
            <a:r>
              <a:rPr lang="ru-RU" dirty="0" smtClean="0"/>
              <a:t> Тайга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0" t="28326" r="10833" b="15886"/>
          <a:stretch/>
        </p:blipFill>
        <p:spPr bwMode="auto">
          <a:xfrm>
            <a:off x="475819" y="1988840"/>
            <a:ext cx="8315512" cy="4304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16487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6294">
        <p:circle/>
      </p:transition>
    </mc:Choice>
    <mc:Fallback>
      <p:transition advTm="6294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07" b="10980"/>
          <a:stretch/>
        </p:blipFill>
        <p:spPr bwMode="auto">
          <a:xfrm>
            <a:off x="1043608" y="539262"/>
            <a:ext cx="6840363" cy="5732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12535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6122">
        <p:circle/>
      </p:transition>
    </mc:Choice>
    <mc:Fallback>
      <p:transition advTm="6122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548680"/>
            <a:ext cx="7779059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17955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7325">
        <p:circle/>
      </p:transition>
    </mc:Choice>
    <mc:Fallback>
      <p:transition advTm="7325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" name="Объект 3" descr="C:\Users\Пользователь\Desktop\херек чурук\IMG-1f901f77510efc6b32c388592d5b2f08-Vjpg.0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520788"/>
            <a:ext cx="3168352" cy="4320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Объект 3" descr="C:\Users\Пользователь\Desktop\херек чурук\IMG-1f835bd61bfe00258e23b6329a72e4af-Vjpg.0.jp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254" y="1124744"/>
            <a:ext cx="3587154" cy="4734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Объект 3" descr="C:\Users\Пользователь\Desktop\херек чурук\IMG-1f901f77510efc6b32c388592d5b2f08-Vjpg.0.jpg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124744"/>
            <a:ext cx="3456384" cy="47348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87499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3707">
        <p:circle/>
      </p:transition>
    </mc:Choice>
    <mc:Fallback>
      <p:transition advTm="13707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742038"/>
            <a:ext cx="9597897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57142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6192">
        <p:circle/>
      </p:transition>
    </mc:Choice>
    <mc:Fallback>
      <p:transition advTm="6192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052736"/>
            <a:ext cx="6336233" cy="4756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90527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7140">
        <p:circle/>
      </p:transition>
    </mc:Choice>
    <mc:Fallback>
      <p:transition advTm="714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C:\Users\Пользователь\AppData\Local\Microsoft\Windows\Temporary Internet Files\Content.Word\tL436BkefJw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692696"/>
            <a:ext cx="7056784" cy="51220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89759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6464">
        <p:circle/>
      </p:transition>
    </mc:Choice>
    <mc:Fallback>
      <p:transition advTm="6464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C:\Users\Пользователь\AppData\Local\Microsoft\Windows\Temporary Internet Files\Content.Word\IMG-fb4c1d5523a50a562f4ac156632bde6d-V.JPG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76" b="11930"/>
          <a:stretch/>
        </p:blipFill>
        <p:spPr bwMode="auto">
          <a:xfrm>
            <a:off x="1619672" y="679938"/>
            <a:ext cx="6624736" cy="53222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86542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6929">
        <p:circle/>
      </p:transition>
    </mc:Choice>
    <mc:Fallback>
      <p:transition advTm="6929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9" t="27817" r="3872" b="25076"/>
          <a:stretch/>
        </p:blipFill>
        <p:spPr bwMode="auto">
          <a:xfrm>
            <a:off x="827584" y="908720"/>
            <a:ext cx="7416824" cy="4810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41780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7524">
        <p:circle/>
      </p:transition>
    </mc:Choice>
    <mc:Fallback>
      <p:transition advTm="7524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C:\Users\Пользователь\AppData\Local\Microsoft\Windows\Temporary Internet Files\Content.Word\IMG_20230708_121446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60648"/>
            <a:ext cx="7920880" cy="63983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070429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7073">
        <p:circle/>
      </p:transition>
    </mc:Choice>
    <mc:Fallback>
      <p:transition advTm="7073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C:\Users\Пользователь\AppData\Local\Microsoft\Windows\Temporary Internet Files\Content.Word\xd08E84rVcM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764704"/>
            <a:ext cx="7572821" cy="49835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08580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6189">
        <p:circle/>
      </p:transition>
    </mc:Choice>
    <mc:Fallback>
      <p:transition advTm="6189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C:\Users\Пользователь\AppData\Local\Microsoft\Windows\Temporary Internet Files\Content.Word\IMG_20240211_122801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620688"/>
            <a:ext cx="7560840" cy="58326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02619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6494">
        <p:circle/>
      </p:transition>
    </mc:Choice>
    <mc:Fallback>
      <p:transition advTm="6494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C:\Users\Пользователь\AppData\Local\Microsoft\Windows\Temporary Internet Files\Content.Word\IMG_20240211_120223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836712"/>
            <a:ext cx="7560840" cy="55457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02996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6316">
        <p:circle/>
      </p:transition>
    </mc:Choice>
    <mc:Fallback>
      <p:transition advTm="6316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C:\Users\Пользователь\AppData\Local\Microsoft\Windows\Temporary Internet Files\Content.Word\IMG_20240211_120214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548680"/>
            <a:ext cx="7284739" cy="55342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9637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6058">
        <p:circle/>
      </p:transition>
    </mc:Choice>
    <mc:Fallback>
      <p:transition advTm="6058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C:\Users\Пользователь\Desktop\херек чурук\IMG-6f279fcdb27a4075f9e7c9927e66b311-Vjpg.0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836712"/>
            <a:ext cx="6768752" cy="51845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60136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6983">
        <p:circle/>
      </p:transition>
    </mc:Choice>
    <mc:Fallback>
      <p:transition advTm="6983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C:\Users\Пользователь\AppData\Local\Microsoft\Windows\Temporary Internet Files\Content.Word\IMG_20240211_134655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60648"/>
            <a:ext cx="7560840" cy="58943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061462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6424">
        <p:circle/>
      </p:transition>
    </mc:Choice>
    <mc:Fallback>
      <p:transition advTm="6424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Монголия</a:t>
            </a:r>
            <a:endParaRPr lang="ru-RU" dirty="0"/>
          </a:p>
        </p:txBody>
      </p:sp>
      <p:pic>
        <p:nvPicPr>
          <p:cNvPr id="4" name="Объект 3" descr="C:\Users\Пользователь\AppData\Local\Microsoft\Windows\Temporary Internet Files\Content.Word\IMG-ce03f91ebbcea522fef6bacf09c5f9d4-V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844824"/>
            <a:ext cx="7704856" cy="46085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56062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8970">
        <p:circle/>
      </p:transition>
    </mc:Choice>
    <mc:Fallback>
      <p:transition advTm="897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r>
              <a:rPr lang="ru-RU" dirty="0"/>
              <a:t>\</a:t>
            </a:r>
          </a:p>
        </p:txBody>
      </p:sp>
      <p:pic>
        <p:nvPicPr>
          <p:cNvPr id="4" name="Рисунок 3" descr="C:\Users\Пользователь\AppData\Local\Microsoft\Windows\Temporary Internet Files\Content.Word\IMG_20240126_153016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-2403648"/>
            <a:ext cx="9328920" cy="98329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42568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8519">
        <p:circle/>
      </p:transition>
    </mc:Choice>
    <mc:Fallback>
      <p:transition advTm="8519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C:\Users\Пользователь\AppData\Local\Microsoft\Windows\Temporary Internet Files\Content.Word\IMG_20240126_132701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620688"/>
            <a:ext cx="5628555" cy="50302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64596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0713">
        <p:circle/>
      </p:transition>
    </mc:Choice>
    <mc:Fallback>
      <p:transition advTm="10713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C:\Users\Пользователь\AppData\Local\Microsoft\Windows\Temporary Internet Files\Content.Word\IMG_20240125_154402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548680"/>
            <a:ext cx="5463902" cy="53182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807161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7695">
        <p:circle/>
      </p:transition>
    </mc:Choice>
    <mc:Fallback>
      <p:transition advTm="7695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C:\Users\Пользователь\AppData\Local\Microsoft\Windows\Temporary Internet Files\Content.Word\IMG_20240124_084433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620688"/>
            <a:ext cx="5412531" cy="51742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57570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0853">
        <p:circle/>
      </p:transition>
    </mc:Choice>
    <mc:Fallback>
      <p:transition advTm="10853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C:\Users\Пользователь\AppData\Local\Microsoft\Windows\Temporary Internet Files\Content.Word\IMG_20231223_155242.jpg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34"/>
          <a:stretch/>
        </p:blipFill>
        <p:spPr bwMode="auto">
          <a:xfrm>
            <a:off x="3851920" y="907108"/>
            <a:ext cx="3672408" cy="504378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Пользователь\AppData\Local\Microsoft\Windows\Temporary Internet Files\Content.Word\IMG_20240107_210020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20689"/>
            <a:ext cx="2160240" cy="56166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490395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9682">
        <p:circle/>
      </p:transition>
    </mc:Choice>
    <mc:Fallback>
      <p:transition advTm="9682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C:\Users\Пользователь\AppData\Local\Microsoft\Windows\Temporary Internet Files\Content.Word\IMG_20231112_163804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620688"/>
            <a:ext cx="5628555" cy="5102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383963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6757">
        <p:circle/>
      </p:transition>
    </mc:Choice>
    <mc:Fallback>
      <p:transition advTm="6757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C:\Users\Пользователь\AppData\Local\Microsoft\Windows\Temporary Internet Files\Content.Word\IMG_20230903_115125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620688"/>
            <a:ext cx="5329161" cy="49468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99736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6568">
        <p:circle/>
      </p:transition>
    </mc:Choice>
    <mc:Fallback>
      <p:transition advTm="6568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C:\Users\Пользователь\AppData\Local\Microsoft\Windows\Temporary Internet Files\Content.Word\IMG_20230903_115224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692696"/>
            <a:ext cx="5556547" cy="53182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719584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7125">
        <p:circle/>
      </p:transition>
    </mc:Choice>
    <mc:Fallback>
      <p:transition advTm="7125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 smtClean="0"/>
              <a:t>Бирги</a:t>
            </a:r>
            <a:r>
              <a:rPr lang="ru-RU" dirty="0" smtClean="0"/>
              <a:t> </a:t>
            </a:r>
            <a:r>
              <a:rPr lang="ru-RU" dirty="0" err="1" smtClean="0"/>
              <a:t>маргылдаа</a:t>
            </a:r>
            <a:r>
              <a:rPr lang="ru-RU" dirty="0" smtClean="0"/>
              <a:t>, </a:t>
            </a:r>
            <a:r>
              <a:rPr lang="ru-RU" dirty="0" err="1" smtClean="0"/>
              <a:t>кудээм</a:t>
            </a:r>
            <a:r>
              <a:rPr lang="ru-RU" dirty="0" smtClean="0"/>
              <a:t> биле</a:t>
            </a:r>
            <a:endParaRPr lang="ru-RU" dirty="0"/>
          </a:p>
        </p:txBody>
      </p:sp>
      <p:pic>
        <p:nvPicPr>
          <p:cNvPr id="6" name="Объект 5" descr="C:\Users\Пользователь\Desktop\херек чурук\IMG-8caa183d1b7e2184d70ca78d1b1465d3-Vjpg.0.jpg"/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25" b="22223"/>
          <a:stretch/>
        </p:blipFill>
        <p:spPr bwMode="auto">
          <a:xfrm>
            <a:off x="1979712" y="2132856"/>
            <a:ext cx="5184576" cy="381642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374471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5251">
        <p:circle/>
      </p:transition>
    </mc:Choice>
    <mc:Fallback>
      <p:transition advTm="5251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C:\Users\Пользователь\AppData\Local\Microsoft\Windows\Temporary Internet Files\Content.Word\IMG_20231217_142315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692696"/>
            <a:ext cx="6384131" cy="52462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0601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6559">
        <p:circle/>
      </p:transition>
    </mc:Choice>
    <mc:Fallback>
      <p:transition advTm="6559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C:\Users\Пользователь\AppData\Local\Microsoft\Windows\Temporary Internet Files\Content.Word\IMG_20230903_113447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04664"/>
            <a:ext cx="6336704" cy="58943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0554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6242">
        <p:circle/>
      </p:transition>
    </mc:Choice>
    <mc:Fallback>
      <p:transition advTm="6242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C:\Users\Пользователь\AppData\Local\Microsoft\Windows\Temporary Internet Files\Content.Word\IMG_20230903_114626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764704"/>
            <a:ext cx="5772571" cy="5102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875381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6464">
        <p:circle/>
      </p:transition>
    </mc:Choice>
    <mc:Fallback>
      <p:transition advTm="6464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C:\Users\Пользователь\AppData\Local\Microsoft\Windows\Temporary Internet Files\Content.Word\IMG_20230903_115448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548680"/>
            <a:ext cx="5988595" cy="53182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957130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6383">
        <p:circle/>
      </p:transition>
    </mc:Choice>
    <mc:Fallback>
      <p:transition advTm="6383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r>
              <a:rPr lang="ru-RU" dirty="0" err="1" smtClean="0"/>
              <a:t>Тожу</a:t>
            </a:r>
            <a:r>
              <a:rPr lang="ru-RU" dirty="0" smtClean="0"/>
              <a:t> </a:t>
            </a:r>
            <a:r>
              <a:rPr lang="ru-RU" dirty="0" err="1" smtClean="0"/>
              <a:t>кожуун-Алдын</a:t>
            </a:r>
            <a:r>
              <a:rPr lang="ru-RU" dirty="0" smtClean="0"/>
              <a:t> </a:t>
            </a:r>
            <a:r>
              <a:rPr lang="ru-RU" dirty="0" err="1" smtClean="0"/>
              <a:t>согун</a:t>
            </a:r>
            <a:endParaRPr lang="ru-RU" dirty="0"/>
          </a:p>
        </p:txBody>
      </p:sp>
      <p:pic>
        <p:nvPicPr>
          <p:cNvPr id="4" name="Объект 3" descr="C:\Users\Пользователь\AppData\Local\Microsoft\Windows\Temporary Internet Files\Content.Word\IMG-7e270b92dd28cb46d1271759ec4b4398-V.JPG"/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32"/>
          <a:stretch/>
        </p:blipFill>
        <p:spPr bwMode="auto">
          <a:xfrm>
            <a:off x="827584" y="1628800"/>
            <a:ext cx="7560840" cy="47595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137120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53905">
        <p:circle/>
      </p:transition>
    </mc:Choice>
    <mc:Fallback>
      <p:transition advTm="53905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Россия-  </a:t>
            </a:r>
            <a:r>
              <a:rPr lang="ru-RU" dirty="0" err="1" smtClean="0"/>
              <a:t>Тывага</a:t>
            </a:r>
            <a:r>
              <a:rPr lang="ru-RU" dirty="0" smtClean="0"/>
              <a:t> </a:t>
            </a:r>
            <a:r>
              <a:rPr lang="ru-RU" dirty="0" err="1" smtClean="0"/>
              <a:t>Ча</a:t>
            </a:r>
            <a:r>
              <a:rPr lang="ru-RU" dirty="0" smtClean="0"/>
              <a:t> </a:t>
            </a:r>
            <a:r>
              <a:rPr lang="ru-RU" dirty="0" err="1" smtClean="0"/>
              <a:t>адар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4" name="Объект 3" descr="C:\Users\Пользователь\AppData\Local\Microsoft\Windows\Temporary Internet Files\Content.Word\IMG-18e061da8ff7b3bcb5fdbff3171c5c75-V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276872"/>
            <a:ext cx="7704856" cy="39024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2322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25680">
        <p:circle/>
      </p:transition>
    </mc:Choice>
    <mc:Fallback>
      <p:transition advTm="2568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Бода </a:t>
            </a:r>
            <a:r>
              <a:rPr lang="ru-RU" dirty="0" err="1" smtClean="0"/>
              <a:t>кежинден</a:t>
            </a:r>
            <a:r>
              <a:rPr lang="ru-RU" dirty="0" smtClean="0"/>
              <a:t> </a:t>
            </a:r>
            <a:r>
              <a:rPr lang="ru-RU" dirty="0" err="1" smtClean="0"/>
              <a:t>багны</a:t>
            </a:r>
            <a:r>
              <a:rPr lang="ru-RU" dirty="0" smtClean="0"/>
              <a:t> </a:t>
            </a:r>
            <a:r>
              <a:rPr lang="ru-RU" dirty="0" err="1" smtClean="0"/>
              <a:t>кылыры</a:t>
            </a:r>
            <a:endParaRPr lang="ru-RU" dirty="0"/>
          </a:p>
        </p:txBody>
      </p:sp>
      <p:pic>
        <p:nvPicPr>
          <p:cNvPr id="4" name="Объект 3" descr="C:\Users\Пользователь\Desktop\Документы Доктугу Алдын-оол Чаш-оолович\IMG_20210323_121546.jpg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76" b="25861"/>
          <a:stretch/>
        </p:blipFill>
        <p:spPr bwMode="auto">
          <a:xfrm>
            <a:off x="1835696" y="1988840"/>
            <a:ext cx="5616624" cy="4032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51352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1201">
        <p:circle/>
      </p:transition>
    </mc:Choice>
    <mc:Fallback>
      <p:transition advTm="11201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C:\Users\Пользователь\Desktop\херек чурук\IMG_20210323_130036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548680"/>
            <a:ext cx="5904656" cy="55446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882447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8530">
        <p:circle/>
      </p:transition>
    </mc:Choice>
    <mc:Fallback>
      <p:transition advTm="853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40768"/>
            <a:ext cx="8336987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07515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1046">
        <p:circle/>
      </p:transition>
    </mc:Choice>
    <mc:Fallback>
      <p:transition advTm="11046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нопка">
  <a:themeElements>
    <a:clrScheme name="Кнопка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Кнопка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нопк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Pushpin</Template>
  <TotalTime>661</TotalTime>
  <Words>131</Words>
  <Application>Microsoft Office PowerPoint</Application>
  <PresentationFormat>Экран (4:3)</PresentationFormat>
  <Paragraphs>35</Paragraphs>
  <Slides>65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65</vt:i4>
      </vt:variant>
    </vt:vector>
  </HeadingPairs>
  <TitlesOfParts>
    <vt:vector size="66" baseType="lpstr">
      <vt:lpstr>Кнопка</vt:lpstr>
      <vt:lpstr>Тыва ча «Баг адар хевири»</vt:lpstr>
      <vt:lpstr>Тыва топ- «Ча» КПК 26.12.19</vt:lpstr>
      <vt:lpstr>Бирги кылган ча</vt:lpstr>
      <vt:lpstr> </vt:lpstr>
      <vt:lpstr>Презентация PowerPoint</vt:lpstr>
      <vt:lpstr>Бирги маргылдаа, кудээм биле</vt:lpstr>
      <vt:lpstr>Бода кежинден багны кылыры</vt:lpstr>
      <vt:lpstr>Презентация PowerPoint</vt:lpstr>
      <vt:lpstr>Презентация PowerPoint</vt:lpstr>
      <vt:lpstr>Презентация PowerPoint</vt:lpstr>
      <vt:lpstr>Презентация PowerPoint</vt:lpstr>
      <vt:lpstr>Багнын хемчээли, дензизи</vt:lpstr>
      <vt:lpstr>Презентация PowerPoint</vt:lpstr>
      <vt:lpstr>Презентация PowerPoint</vt:lpstr>
      <vt:lpstr>Бирги оореникчилер</vt:lpstr>
      <vt:lpstr>Шолдун хемчээли</vt:lpstr>
      <vt:lpstr>Одемик- багларнын кызыгаары</vt:lpstr>
      <vt:lpstr>шыгаары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Субедей - 2023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Бирги чемпион болганым</vt:lpstr>
      <vt:lpstr>Презентация PowerPoint</vt:lpstr>
      <vt:lpstr>Даг Алтай- улаган район</vt:lpstr>
      <vt:lpstr>Презентация PowerPoint</vt:lpstr>
      <vt:lpstr>Презентация PowerPoint</vt:lpstr>
      <vt:lpstr>Презентация PowerPoint</vt:lpstr>
      <vt:lpstr>Чыраа-Бажы</vt:lpstr>
      <vt:lpstr>Монгун Тайга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Монголия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Тожу кожуун-Алдын согун</vt:lpstr>
      <vt:lpstr>Россия-  Тывага Ча адар.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«Баг баглаары»</dc:title>
  <dc:creator>Пользователь</dc:creator>
  <cp:lastModifiedBy>Пользователь</cp:lastModifiedBy>
  <cp:revision>35</cp:revision>
  <dcterms:created xsi:type="dcterms:W3CDTF">2021-03-25T16:58:18Z</dcterms:created>
  <dcterms:modified xsi:type="dcterms:W3CDTF">2024-02-28T17:51:15Z</dcterms:modified>
</cp:coreProperties>
</file>